
<file path=[Content_Types].xml><?xml version="1.0" encoding="utf-8"?>
<Types xmlns="http://schemas.openxmlformats.org/package/2006/content-types">
  <Default Extension="odttf" ContentType="application/vnd.openxmlformats-officedocument.obfuscatedFont"/>
  <Default Extension="png" ContentType="image/png"/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8" Type="http://schemas.openxmlformats.org/officeDocument/2006/relationships/slide" Target="slides/slide3.xml"/><Relationship Id="rId3" Type="http://schemas.openxmlformats.org/officeDocument/2006/relationships/presProps" Target="presProps.xml"/><Relationship Id="rId21" Type="http://schemas.openxmlformats.org/officeDocument/2006/relationships/customXml" Target="../customXml/item1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7" Type="http://schemas.openxmlformats.org/officeDocument/2006/relationships/slide" Target="slides/slide2.xml"/><Relationship Id="rId20" Type="http://schemas.openxmlformats.org/officeDocument/2006/relationships/slide" Target="slides/slide15.xml"/><Relationship Id="rId2" Type="http://schemas.openxmlformats.org/officeDocument/2006/relationships/viewProps" Target="viewProps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1" Type="http://schemas.openxmlformats.org/officeDocument/2006/relationships/theme" Target="theme/theme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5" Type="http://schemas.openxmlformats.org/officeDocument/2006/relationships/notesMaster" Target="notesMasters/notesMaster1.xml"/><Relationship Id="rId23" Type="http://schemas.openxmlformats.org/officeDocument/2006/relationships/customXml" Target="../customXml/item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customXml" Target="../customXml/item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ae4277451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ae4277451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ae2a6766d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ae2a6766d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ae2a6766d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ae2a6766d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ae2a6766d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ae2a6766d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ae2a6766d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ae2a6766d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ae40eaac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ae40eaac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ae2a6766d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ae2a6766d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ae4277451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ae4277451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ae4277451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ae4277451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ae4277451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ae4277451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ae2a6766d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ae2a6766d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ae2a6766d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ae2a6766d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ae2a6766d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ae2a6766d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ae2a6766d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ae2a6766d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2" title="Στιγμιότυπο οθόνης από 2025-12-06 22-49-1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0067"/>
            <a:ext cx="9144000" cy="4543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3" title="Στιγμιότυπο οθόνης από 2025-12-06 22-48-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0067"/>
            <a:ext cx="9144000" cy="4543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4" title="Στιγμιότυπο οθόνης από 2025-12-06 22-49-3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0067"/>
            <a:ext cx="9144000" cy="4543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5" title="Στιγμιότυπο οθόνης από 2025-12-06 22-50-0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0067"/>
            <a:ext cx="9144000" cy="4543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6" title="Screenshot 2025-12-07 12.09.3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32" y="544585"/>
            <a:ext cx="8839202" cy="4055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7" title="Στιγμιότυπο οθόνης από 2025-12-06 22-50-4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6949"/>
            <a:ext cx="9143998" cy="4569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7" title="Στιγμιότυπο οθόνης από 2025-12-06 23-04-4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247"/>
            <a:ext cx="9143999" cy="4941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8" title="Στιγμιότυπο οθόνης από 2025-12-06 23-06-2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952" y="0"/>
            <a:ext cx="3419995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8" title="Στιγμιότυπο οθόνης από 2025-12-06 23-06-4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6525" y="79325"/>
            <a:ext cx="3381575" cy="501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9" title="Στιγμιότυπο οθόνης από 2025-12-06 22-47-0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16" y="363570"/>
            <a:ext cx="8839198" cy="4391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20" title="Στιγμιότυπο οθόνης από 2025-12-06 22-48-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0067"/>
            <a:ext cx="9144000" cy="4543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21" title="Στιγμιότυπο οθόνης από 2025-12-06 22-51-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6949"/>
            <a:ext cx="9143998" cy="4569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064567E4641147B452FA45A9D850FB" ma:contentTypeVersion="11" ma:contentTypeDescription="Create a new document." ma:contentTypeScope="" ma:versionID="9bdd4e9711e0a492e1c0ce81480b8d85">
  <xsd:schema xmlns:xsd="http://www.w3.org/2001/XMLSchema" xmlns:xs="http://www.w3.org/2001/XMLSchema" xmlns:p="http://schemas.microsoft.com/office/2006/metadata/properties" xmlns:ns2="43f0a9be-8da1-4306-895f-4b84ff107455" xmlns:ns3="7c27ca3b-f31c-4da1-9ef3-b7b8fdc96f63" targetNamespace="http://schemas.microsoft.com/office/2006/metadata/properties" ma:root="true" ma:fieldsID="d3601048ca98cf80339b270a9439474d" ns2:_="" ns3:_="">
    <xsd:import namespace="43f0a9be-8da1-4306-895f-4b84ff107455"/>
    <xsd:import namespace="7c27ca3b-f31c-4da1-9ef3-b7b8fdc96f6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f0a9be-8da1-4306-895f-4b84ff1074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47bde53e-b0a2-4e98-8550-8a152603f3a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27ca3b-f31c-4da1-9ef3-b7b8fdc96f63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8a524f8-6727-4bfd-af11-e2e8c2d34dce}" ma:internalName="TaxCatchAll" ma:showField="CatchAllData" ma:web="7c27ca3b-f31c-4da1-9ef3-b7b8fdc96f6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3f0a9be-8da1-4306-895f-4b84ff107455">
      <Terms xmlns="http://schemas.microsoft.com/office/infopath/2007/PartnerControls"/>
    </lcf76f155ced4ddcb4097134ff3c332f>
    <TaxCatchAll xmlns="7c27ca3b-f31c-4da1-9ef3-b7b8fdc96f63" xsi:nil="true"/>
  </documentManagement>
</p:properties>
</file>

<file path=customXml/itemProps1.xml><?xml version="1.0" encoding="utf-8"?>
<ds:datastoreItem xmlns:ds="http://schemas.openxmlformats.org/officeDocument/2006/customXml" ds:itemID="{763AB624-ED39-46BE-BAB4-21E191D3EB5C}"/>
</file>

<file path=customXml/itemProps2.xml><?xml version="1.0" encoding="utf-8"?>
<ds:datastoreItem xmlns:ds="http://schemas.openxmlformats.org/officeDocument/2006/customXml" ds:itemID="{9A39ABEE-1762-4C92-93AD-0B7918AF097A}"/>
</file>

<file path=customXml/itemProps3.xml><?xml version="1.0" encoding="utf-8"?>
<ds:datastoreItem xmlns:ds="http://schemas.openxmlformats.org/officeDocument/2006/customXml" ds:itemID="{28F3C59C-DD2E-48A4-96C4-36A695013962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0x01010060064567E4641147B452FA45A9D850FB</vt:lpwstr>
  </property>
</Properties>
</file>